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8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0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0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2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8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1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4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8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7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9A7B-F82D-433A-BD64-A59D0A9034E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80AD-E031-4F62-AAA7-3E4B2B760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6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100" y="37004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Методические материалы</a:t>
            </a:r>
            <a:br>
              <a:rPr lang="ru-RU" dirty="0" smtClean="0"/>
            </a:br>
            <a:r>
              <a:rPr lang="ru-RU" dirty="0" smtClean="0"/>
              <a:t>для серии образовательных программ, направленных на распространение санитарно-гигиенических знаний и навыков среди подростков </a:t>
            </a:r>
            <a:br>
              <a:rPr lang="ru-RU" dirty="0" smtClean="0"/>
            </a:br>
            <a:r>
              <a:rPr lang="ru-RU" dirty="0" smtClean="0"/>
              <a:t>10-12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4" y="-38101"/>
            <a:ext cx="4658647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Двигательная активность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6" y="1257300"/>
            <a:ext cx="4754898" cy="4764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Соблюдайте правило трех П: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Постепенно (начинайте с малых нагрузок)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Последовательно (от простого к сложному)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Постоянно (занимайтесь регулярно)</a:t>
            </a:r>
            <a:endParaRPr lang="ru-RU" sz="2800" dirty="0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3030" y="1257300"/>
            <a:ext cx="5780170" cy="42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Личная гигиена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613" y="1120041"/>
            <a:ext cx="5157787" cy="27700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Чистые руки и ногти</a:t>
            </a:r>
          </a:p>
          <a:p>
            <a:r>
              <a:rPr lang="ru-RU" b="0" dirty="0"/>
              <a:t>Мыть руки нужно по возвращению домой, после контакта с животными, после посещения туалета, перед </a:t>
            </a:r>
            <a:r>
              <a:rPr lang="ru-RU" b="0" dirty="0" smtClean="0"/>
              <a:t>приемом </a:t>
            </a:r>
            <a:r>
              <a:rPr lang="ru-RU" b="0" dirty="0"/>
              <a:t>пищи. </a:t>
            </a:r>
            <a:endParaRPr lang="ru-RU" b="0" dirty="0"/>
          </a:p>
          <a:p>
            <a:r>
              <a:rPr lang="ru-RU" b="0" dirty="0" smtClean="0"/>
              <a:t>Под </a:t>
            </a:r>
            <a:r>
              <a:rPr lang="ru-RU" b="0" dirty="0"/>
              <a:t>ногтями скапливается не только грязь, но и </a:t>
            </a:r>
            <a:r>
              <a:rPr lang="ru-RU" b="0" dirty="0" smtClean="0"/>
              <a:t>микробы, поэтому короткие ногти </a:t>
            </a:r>
            <a:r>
              <a:rPr lang="ru-RU" b="0" dirty="0"/>
              <a:t>снижают риск распространения инфекций.</a:t>
            </a:r>
            <a:endParaRPr lang="ru-RU" b="0" dirty="0" smtClean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2"/>
          <a:stretch/>
        </p:blipFill>
        <p:spPr>
          <a:xfrm>
            <a:off x="931067" y="3980916"/>
            <a:ext cx="4489663" cy="2497521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70"/>
          <a:stretch/>
        </p:blipFill>
        <p:spPr>
          <a:xfrm>
            <a:off x="6187279" y="3955038"/>
            <a:ext cx="4479623" cy="2523399"/>
          </a:xfr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6096000" y="1094161"/>
            <a:ext cx="5157787" cy="2770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Чистка зубов</a:t>
            </a:r>
          </a:p>
          <a:p>
            <a:r>
              <a:rPr lang="ru-RU" b="0" dirty="0" smtClean="0"/>
              <a:t>Зубы необходимо чистить минимум 2 минуты 2 раза в день, уделяя внимание в том числе межзубным промежуткам. </a:t>
            </a:r>
          </a:p>
          <a:p>
            <a:r>
              <a:rPr lang="ru-RU" b="0" dirty="0" smtClean="0"/>
              <a:t>Гигиена полости рта не только залог здоровья зубов и десен, но и правило хорошего тона и демонстрация уважения к окружающим.</a:t>
            </a:r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24128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Личная гигиена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796130"/>
            <a:ext cx="5157787" cy="277006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Уход за одеждой и внешним видом</a:t>
            </a:r>
          </a:p>
          <a:p>
            <a:r>
              <a:rPr lang="ru-RU" sz="2200" b="0" dirty="0" smtClean="0"/>
              <a:t>Важно быть опрятным и ухаживать за своими обувью и одеждой, уметь пользоваться щеткой для обуви, снимать грязную одежду и складывать её в корзину для грязного белья каждый день после школы.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6097588" y="479290"/>
            <a:ext cx="5157787" cy="2770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Школьный туалет</a:t>
            </a:r>
          </a:p>
          <a:p>
            <a:r>
              <a:rPr lang="ru-RU" sz="2200" b="0" dirty="0" smtClean="0"/>
              <a:t>В школьном туалете следует смывать за собой, стараться не разбрызгивать воду в умывальнике, не бросать туалетную бумагу на пол и обязательно тщательно мыть руки. Не используйте гаджеты.</a:t>
            </a:r>
          </a:p>
        </p:txBody>
      </p:sp>
      <p:pic>
        <p:nvPicPr>
          <p:cNvPr id="10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>
          <a:xfrm>
            <a:off x="963207" y="3535054"/>
            <a:ext cx="4669841" cy="2586345"/>
          </a:xfrm>
          <a:prstGeom prst="rect">
            <a:avLst/>
          </a:prstGeom>
        </p:spPr>
      </p:pic>
      <p:pic>
        <p:nvPicPr>
          <p:cNvPr id="11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43781"/>
          <a:stretch/>
        </p:blipFill>
        <p:spPr>
          <a:xfrm>
            <a:off x="6120994" y="3535054"/>
            <a:ext cx="5539957" cy="2555202"/>
          </a:xfrm>
        </p:spPr>
      </p:pic>
    </p:spTree>
    <p:extLst>
      <p:ext uri="{BB962C8B-B14F-4D97-AF65-F5344CB8AC3E}">
        <p14:creationId xmlns:p14="http://schemas.microsoft.com/office/powerpoint/2010/main" val="41201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75406"/>
            <a:ext cx="5362604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Эмоциональная устойчивость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839787" y="1675606"/>
            <a:ext cx="4456831" cy="3811588"/>
          </a:xfrm>
        </p:spPr>
        <p:txBody>
          <a:bodyPr>
            <a:noAutofit/>
          </a:bodyPr>
          <a:lstStyle/>
          <a:p>
            <a:r>
              <a:rPr lang="ru-RU" sz="2000" dirty="0" smtClean="0"/>
              <a:t>Чтобы позаботиться о своей нервной системе, следует полноценно высыпаться и качественно отдыхать.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есконтрольно проводя свободное время за электронными играми, в социальных сетях, в мессенджерах, мы не расслабляемся, а, напротив, только увеличиваем нагрузку на зрение и нервную систему.</a:t>
            </a:r>
          </a:p>
          <a:p>
            <a:r>
              <a:rPr lang="ru-RU" sz="2000" b="1" dirty="0" smtClean="0"/>
              <a:t>Задание. </a:t>
            </a:r>
            <a:r>
              <a:rPr lang="ru-RU" sz="2000" dirty="0" smtClean="0"/>
              <a:t>Предложите свои идеи для качественного отдыха?</a:t>
            </a:r>
            <a:endParaRPr lang="en-US" sz="2000" b="1" dirty="0" smtClean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1" y="1541181"/>
            <a:ext cx="3884886" cy="4586130"/>
          </a:xfrm>
        </p:spPr>
      </p:pic>
    </p:spTree>
    <p:extLst>
      <p:ext uri="{BB962C8B-B14F-4D97-AF65-F5344CB8AC3E}">
        <p14:creationId xmlns:p14="http://schemas.microsoft.com/office/powerpoint/2010/main" val="25960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835944"/>
            <a:ext cx="6674655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/>
              <a:t>Соблюдать респираторный этикет.</a:t>
            </a:r>
          </a:p>
          <a:p>
            <a:endParaRPr lang="ru-RU" sz="2200" dirty="0" smtClean="0"/>
          </a:p>
          <a:p>
            <a:r>
              <a:rPr lang="ru-RU" sz="2200" dirty="0"/>
              <a:t>Респираторный </a:t>
            </a:r>
            <a:r>
              <a:rPr lang="ru-RU" sz="2200" dirty="0" smtClean="0"/>
              <a:t>этикет - это </a:t>
            </a:r>
            <a:r>
              <a:rPr lang="ru-RU" sz="2200" dirty="0"/>
              <a:t>правила безопасного чихания и кашля, </a:t>
            </a:r>
            <a:r>
              <a:rPr lang="ru-RU" sz="2200" dirty="0" smtClean="0"/>
              <a:t>которые помогают </a:t>
            </a:r>
            <a:r>
              <a:rPr lang="ru-RU" sz="2200" dirty="0"/>
              <a:t>предотвратить </a:t>
            </a:r>
            <a:r>
              <a:rPr lang="ru-RU" sz="2200" dirty="0" smtClean="0"/>
              <a:t>распространение инфекции. </a:t>
            </a:r>
          </a:p>
          <a:p>
            <a:endParaRPr lang="ru-RU" sz="2200" dirty="0" smtClean="0"/>
          </a:p>
          <a:p>
            <a:r>
              <a:rPr lang="ru-RU" sz="2200" dirty="0" smtClean="0"/>
              <a:t>При </a:t>
            </a:r>
            <a:r>
              <a:rPr lang="ru-RU" sz="2200" dirty="0"/>
              <a:t>чихании и кашле нужно прикрыть рот и нос</a:t>
            </a:r>
          </a:p>
          <a:p>
            <a:r>
              <a:rPr lang="ru-RU" sz="2200" dirty="0"/>
              <a:t>салфеткой и сразу же после использования выбросить</a:t>
            </a:r>
          </a:p>
          <a:p>
            <a:r>
              <a:rPr lang="ru-RU" sz="2200" dirty="0"/>
              <a:t>ее в мусорное ведро. После чего необходимо вымыть</a:t>
            </a:r>
          </a:p>
          <a:p>
            <a:r>
              <a:rPr lang="ru-RU" sz="2200" dirty="0"/>
              <a:t>руки с мылом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r>
              <a:rPr lang="ru-RU" sz="2200" dirty="0"/>
              <a:t>Если с собой нет салфетки или платка – чихайте</a:t>
            </a:r>
          </a:p>
          <a:p>
            <a:r>
              <a:rPr lang="ru-RU" sz="2200" dirty="0"/>
              <a:t>или кашляйте в сгиб локтя или рукава. Это убережет</a:t>
            </a:r>
          </a:p>
          <a:p>
            <a:r>
              <a:rPr lang="ru-RU" sz="2200" dirty="0"/>
              <a:t>руки от микробов и снизит риск передачи инфекции</a:t>
            </a:r>
          </a:p>
          <a:p>
            <a:r>
              <a:rPr lang="ru-RU" sz="2200" dirty="0"/>
              <a:t>другим людям.</a:t>
            </a:r>
            <a:endParaRPr lang="ru-RU" sz="2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365125"/>
            <a:ext cx="10998200" cy="1325563"/>
          </a:xfrm>
        </p:spPr>
        <p:txBody>
          <a:bodyPr/>
          <a:lstStyle/>
          <a:p>
            <a:r>
              <a:rPr lang="ru-RU" dirty="0" smtClean="0"/>
              <a:t>Как себя вести, если заболел ОРВИ?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36" y="1981200"/>
            <a:ext cx="2064519" cy="2080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30" y="809135"/>
            <a:ext cx="2045720" cy="2053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18" y="4061599"/>
            <a:ext cx="3319602" cy="23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930400" y="22399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Обсуждение: почему предупреждать болезни лучше, чем лечить?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0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правильное </a:t>
            </a:r>
            <a:r>
              <a:rPr lang="ru-RU" sz="3600" dirty="0"/>
              <a:t>питание, </a:t>
            </a: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соблюдение </a:t>
            </a:r>
            <a:r>
              <a:rPr lang="ru-RU" sz="3600" dirty="0"/>
              <a:t>режима дня, </a:t>
            </a: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двигательная </a:t>
            </a:r>
            <a:r>
              <a:rPr lang="ru-RU" sz="3600" dirty="0"/>
              <a:t>активность, </a:t>
            </a: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личная </a:t>
            </a:r>
            <a:r>
              <a:rPr lang="ru-RU" sz="3600" dirty="0"/>
              <a:t>гигиена, </a:t>
            </a: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эмоциональная </a:t>
            </a:r>
            <a:r>
              <a:rPr lang="ru-RU" sz="3600" dirty="0" smtClean="0"/>
              <a:t>устойчивость</a:t>
            </a:r>
            <a:r>
              <a:rPr lang="ru-RU" sz="3600" dirty="0"/>
              <a:t>.</a:t>
            </a:r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365125"/>
            <a:ext cx="10998200" cy="1325563"/>
          </a:xfrm>
        </p:spPr>
        <p:txBody>
          <a:bodyPr/>
          <a:lstStyle/>
          <a:p>
            <a:r>
              <a:rPr lang="ru-RU" dirty="0" smtClean="0"/>
              <a:t>Основные факторы сохранения и укрепления здоровья: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5" y="-38101"/>
            <a:ext cx="3932237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Правильное питание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128"/>
          <a:stretch/>
        </p:blipFill>
        <p:spPr>
          <a:xfrm>
            <a:off x="5256208" y="457200"/>
            <a:ext cx="6172200" cy="61595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6" y="1257300"/>
            <a:ext cx="3932237" cy="4764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Завтрак должен быть достаточно плотным. Это позволит зарядиться энергией и быстро включиться в учебу. По утром полезно есть каши, яйца, творог, сыр.</a:t>
            </a:r>
          </a:p>
          <a:p>
            <a:r>
              <a:rPr lang="ru-RU" sz="2800" b="1" dirty="0" smtClean="0"/>
              <a:t>Задание.</a:t>
            </a:r>
            <a:r>
              <a:rPr lang="ru-RU" sz="2800" dirty="0" smtClean="0"/>
              <a:t> На </a:t>
            </a:r>
            <a:r>
              <a:rPr lang="ru-RU" sz="2800" dirty="0"/>
              <a:t>картинке – завтрак школьника. Какой продукт здесь лишний?</a:t>
            </a:r>
          </a:p>
        </p:txBody>
      </p:sp>
    </p:spTree>
    <p:extLst>
      <p:ext uri="{BB962C8B-B14F-4D97-AF65-F5344CB8AC3E}">
        <p14:creationId xmlns:p14="http://schemas.microsoft.com/office/powerpoint/2010/main" val="40015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5" y="-38101"/>
            <a:ext cx="3932237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Правильное питание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6" y="1257300"/>
            <a:ext cx="3932237" cy="4764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полезного перекуса рекомендуются фрукты и овощи, а также молочные и кисломолочные продукты. </a:t>
            </a:r>
          </a:p>
          <a:p>
            <a:r>
              <a:rPr lang="ru-RU" sz="2800" b="1" dirty="0" smtClean="0"/>
              <a:t>Задание.</a:t>
            </a:r>
            <a:r>
              <a:rPr lang="en-US" sz="2800" dirty="0" smtClean="0"/>
              <a:t> </a:t>
            </a:r>
            <a:r>
              <a:rPr lang="ru-RU" sz="2800" dirty="0" smtClean="0"/>
              <a:t>Как</a:t>
            </a:r>
            <a:r>
              <a:rPr lang="fr-FR" sz="2800" dirty="0" smtClean="0"/>
              <a:t> </a:t>
            </a:r>
            <a:r>
              <a:rPr lang="ru-RU" sz="2800" dirty="0" smtClean="0"/>
              <a:t>вы</a:t>
            </a:r>
            <a:r>
              <a:rPr lang="en-US" sz="2800" dirty="0" smtClean="0"/>
              <a:t> </a:t>
            </a:r>
            <a:r>
              <a:rPr lang="ru-RU" sz="2800" dirty="0" smtClean="0"/>
              <a:t>думаете</a:t>
            </a:r>
            <a:r>
              <a:rPr lang="ru-RU" sz="2800" dirty="0"/>
              <a:t>, какой </a:t>
            </a:r>
            <a:r>
              <a:rPr lang="ru-RU" sz="2800" dirty="0" smtClean="0"/>
              <a:t>продукт из изображенных на картинке </a:t>
            </a:r>
            <a:r>
              <a:rPr lang="ru-RU" sz="2800" dirty="0"/>
              <a:t>не следует включать в </a:t>
            </a:r>
            <a:r>
              <a:rPr lang="ru-RU" sz="2800" dirty="0" err="1" smtClean="0"/>
              <a:t>ланчбокс</a:t>
            </a:r>
            <a:r>
              <a:rPr lang="ru-RU" sz="2800" dirty="0" smtClean="0"/>
              <a:t>? 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" b="-77"/>
          <a:stretch/>
        </p:blipFill>
        <p:spPr>
          <a:xfrm>
            <a:off x="5183188" y="304801"/>
            <a:ext cx="6172200" cy="6210300"/>
          </a:xfrm>
        </p:spPr>
      </p:pic>
    </p:spTree>
    <p:extLst>
      <p:ext uri="{BB962C8B-B14F-4D97-AF65-F5344CB8AC3E}">
        <p14:creationId xmlns:p14="http://schemas.microsoft.com/office/powerpoint/2010/main" val="39050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5" y="-38101"/>
            <a:ext cx="3932237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Правильное питание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6" y="1257300"/>
            <a:ext cx="3932237" cy="4764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ужина лучше всего подходят рыбные и мясные блюда с </a:t>
            </a:r>
            <a:r>
              <a:rPr lang="ru-RU" sz="2800" dirty="0"/>
              <a:t>овощами.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Задание.</a:t>
            </a:r>
            <a:r>
              <a:rPr lang="ru-RU" sz="2800" dirty="0" smtClean="0"/>
              <a:t> Как вы думаете</a:t>
            </a:r>
            <a:r>
              <a:rPr lang="ru-RU" sz="2800" dirty="0"/>
              <a:t>, какой </a:t>
            </a:r>
            <a:r>
              <a:rPr lang="ru-RU" sz="2800" dirty="0" smtClean="0"/>
              <a:t>продукт на картинке лучше исключить из меню ужина?</a:t>
            </a:r>
            <a:endParaRPr lang="ru-RU" sz="28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b="605"/>
          <a:stretch/>
        </p:blipFill>
        <p:spPr>
          <a:xfrm>
            <a:off x="5183188" y="336884"/>
            <a:ext cx="6172200" cy="6136105"/>
          </a:xfrm>
        </p:spPr>
      </p:pic>
    </p:spTree>
    <p:extLst>
      <p:ext uri="{BB962C8B-B14F-4D97-AF65-F5344CB8AC3E}">
        <p14:creationId xmlns:p14="http://schemas.microsoft.com/office/powerpoint/2010/main" val="40599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5" y="-38101"/>
            <a:ext cx="3932237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Режим дня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6" y="1257300"/>
            <a:ext cx="3932237" cy="4764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Режим дня - это </a:t>
            </a:r>
            <a:r>
              <a:rPr lang="ru-RU" sz="2800" dirty="0"/>
              <a:t>определенный распорядок труда, отдыха, гигиены, питания и </a:t>
            </a:r>
            <a:r>
              <a:rPr lang="ru-RU" sz="2800" dirty="0" smtClean="0"/>
              <a:t>сна.</a:t>
            </a:r>
          </a:p>
          <a:p>
            <a:endParaRPr lang="ru-RU" sz="2800" dirty="0"/>
          </a:p>
          <a:p>
            <a:r>
              <a:rPr lang="ru-RU" sz="2800" b="1" dirty="0" smtClean="0"/>
              <a:t>Задание.</a:t>
            </a:r>
            <a:r>
              <a:rPr lang="ru-RU" sz="2800" dirty="0" smtClean="0"/>
              <a:t> Что обязательно должно входить в режим дня?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87" y="1562099"/>
            <a:ext cx="2495898" cy="2495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85" y="930552"/>
            <a:ext cx="2495898" cy="2495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34" y="4092033"/>
            <a:ext cx="2493710" cy="2493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83" y="622653"/>
            <a:ext cx="2346901" cy="234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72" y="3021963"/>
            <a:ext cx="2323518" cy="2323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64" y="3478859"/>
            <a:ext cx="2349773" cy="23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5" y="-38101"/>
            <a:ext cx="3932237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Режим дня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6" y="1257300"/>
            <a:ext cx="3932237" cy="4764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Режим дня - это </a:t>
            </a:r>
            <a:r>
              <a:rPr lang="ru-RU" sz="2800" dirty="0"/>
              <a:t>определенный распорядок труда, отдыха, гигиены, питания и </a:t>
            </a:r>
            <a:r>
              <a:rPr lang="ru-RU" sz="2800" dirty="0" smtClean="0"/>
              <a:t>сна.</a:t>
            </a:r>
          </a:p>
          <a:p>
            <a:endParaRPr lang="ru-RU" sz="2800" dirty="0"/>
          </a:p>
          <a:p>
            <a:r>
              <a:rPr lang="ru-RU" sz="2800" b="1" dirty="0" smtClean="0"/>
              <a:t>Задание.</a:t>
            </a:r>
            <a:r>
              <a:rPr lang="ru-RU" sz="2800" dirty="0" smtClean="0"/>
              <a:t> Что обязательно должно входить в режим дня?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56208" y="941272"/>
            <a:ext cx="6376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Часы, отведённые для сна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Постоянное время для приёма пищи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A1A1A"/>
                </a:solidFill>
              </a:rPr>
              <a:t>Время для физической активности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Гигиенические процедуры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Занятия в школе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Выполнение домашнего задания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Время для дополнительных занятий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Прогулки на свежем воздухе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Обязанности по дому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1A1A1A"/>
                </a:solidFill>
                <a:effectLst/>
              </a:rPr>
              <a:t>Личное время</a:t>
            </a:r>
            <a:endParaRPr lang="ru-RU" sz="2800" b="0" i="0" dirty="0">
              <a:solidFill>
                <a:srgbClr val="1A1A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45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600" y="1981200"/>
            <a:ext cx="11277600" cy="414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4" y="-38101"/>
            <a:ext cx="4658647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Двигательная активность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6" y="1257300"/>
            <a:ext cx="3932237" cy="4764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Задание.</a:t>
            </a:r>
            <a:r>
              <a:rPr lang="ru-RU" sz="2800" dirty="0" smtClean="0"/>
              <a:t> Как вы думаете, чем отличаются:</a:t>
            </a:r>
          </a:p>
          <a:p>
            <a:r>
              <a:rPr lang="ru-RU" sz="2800" i="1" dirty="0" smtClean="0"/>
              <a:t>двигательная </a:t>
            </a:r>
            <a:r>
              <a:rPr lang="ru-RU" sz="2800" i="1" dirty="0"/>
              <a:t>активность, </a:t>
            </a:r>
            <a:endParaRPr lang="ru-RU" sz="2800" i="1" dirty="0" smtClean="0"/>
          </a:p>
          <a:p>
            <a:r>
              <a:rPr lang="ru-RU" sz="2800" i="1" dirty="0" smtClean="0"/>
              <a:t>физическая культура</a:t>
            </a:r>
          </a:p>
          <a:p>
            <a:r>
              <a:rPr lang="ru-RU" sz="2800" dirty="0" smtClean="0"/>
              <a:t>и</a:t>
            </a:r>
            <a:r>
              <a:rPr lang="ru-RU" sz="2800" i="1" dirty="0" smtClean="0"/>
              <a:t> спорт?</a:t>
            </a:r>
          </a:p>
          <a:p>
            <a:endParaRPr lang="ru-RU" sz="2800" i="1" dirty="0"/>
          </a:p>
          <a:p>
            <a:endParaRPr lang="ru-RU" sz="2800" dirty="0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3030" y="1257300"/>
            <a:ext cx="5780170" cy="42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557</Words>
  <Application>Microsoft Office PowerPoint</Application>
  <PresentationFormat>Широкоэкранный</PresentationFormat>
  <Paragraphs>74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Методические материалы для серии образовательных программ, направленных на распространение санитарно-гигиенических знаний и навыков среди подростков  10-12 лет</vt:lpstr>
      <vt:lpstr>Презентация PowerPoint</vt:lpstr>
      <vt:lpstr>Основные факторы сохранения и укрепления здоровья:</vt:lpstr>
      <vt:lpstr>Правильное питание </vt:lpstr>
      <vt:lpstr>Правильное питание </vt:lpstr>
      <vt:lpstr>Правильное питание </vt:lpstr>
      <vt:lpstr>Режим дня </vt:lpstr>
      <vt:lpstr>Режим дня </vt:lpstr>
      <vt:lpstr>Двигательная активность </vt:lpstr>
      <vt:lpstr>Двигательная активность </vt:lpstr>
      <vt:lpstr>Личная гигиена </vt:lpstr>
      <vt:lpstr>Личная гигиена </vt:lpstr>
      <vt:lpstr>Эмоциональная устойчивость </vt:lpstr>
      <vt:lpstr>Как себя вести, если заболел ОРВИ?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материалы для серии образовательных программ, направленных на распространение санитарно-гигиенических знаний и навыков среди подростков  10-12 лет</dc:title>
  <dc:creator>Лозовая Дарья В.</dc:creator>
  <cp:lastModifiedBy>Лозовая Дарья В.</cp:lastModifiedBy>
  <cp:revision>32</cp:revision>
  <dcterms:created xsi:type="dcterms:W3CDTF">2023-10-27T10:31:52Z</dcterms:created>
  <dcterms:modified xsi:type="dcterms:W3CDTF">2023-10-30T12:18:18Z</dcterms:modified>
</cp:coreProperties>
</file>