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9" d="100"/>
          <a:sy n="89" d="100"/>
        </p:scale>
        <p:origin x="466" y="91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8D0D4B-6663-4C7B-A386-02C0568ACF7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378B53-6F65-4F37-9B44-5C63142FAE73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EEF159-B574-43E5-BE9C-881AE5D6604E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F05339-BB69-46D9-A4A2-C8A43027651F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DEEC2A-585F-4513-B229-DD21585C092F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7A67E8-5592-4693-8CA5-2C56C77D98F3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CE814B-9A8C-425E-A59F-52D929C38773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793953-2C61-484A-8F02-7913A011B10B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EC4C27-56A8-4BD9-ABC5-60EC05D75B89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D20451-B095-4676-A292-AE08B67AB9B4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B49802-E72B-4FD5-BC54-CEA173788B8C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DC268E-730B-4E90-A86F-7BEC6D8C7FA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60496" y="3965573"/>
            <a:ext cx="91440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Методические материалы</a:t>
            </a:r>
            <a:br>
              <a:rPr lang="ru-RU"/>
            </a:br>
            <a:r>
              <a:rPr lang="ru-RU"/>
              <a:t> для образовательного проекта, направленного на распространение санитарно-гигиенических знаний и навыков среди </a:t>
            </a:r>
            <a:r>
              <a:rPr lang="ru-RU"/>
              <a:t>детей младшего школьного возраста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270719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Больше двигайся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47121" y="759867"/>
            <a:ext cx="1103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47121" y="759867"/>
            <a:ext cx="11033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Гуляй на свежем воздухе, используй свободное время для путешествий, пробуй новые виды спорта, по возможности применяй активные виды транспорта. 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/>
              <a:t>Задание: впиши в клетки первые буквы предметов, изображенных </a:t>
            </a:r>
            <a:r>
              <a:rPr lang="ru-RU"/>
              <a:t>эмодзи</a:t>
            </a:r>
            <a:r>
              <a:rPr lang="ru-RU"/>
              <a:t>, и узнай, какие активные виды транспорта существуют.</a:t>
            </a:r>
            <a:endParaRPr/>
          </a:p>
        </p:txBody>
      </p:sp>
      <p:graphicFrame>
        <p:nvGraphicFramePr>
          <p:cNvPr id="14" name="Таблица 13"/>
          <p:cNvGraphicFramePr>
            <a:graphicFrameLocks xmlns:a="http://schemas.openxmlformats.org/drawingml/2006/main" noGrp="1"/>
          </p:cNvGraphicFramePr>
          <p:nvPr/>
        </p:nvGraphicFramePr>
        <p:xfrm>
          <a:off x="358775" y="2613264"/>
          <a:ext cx="8128000" cy="7416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6600" y="2406153"/>
            <a:ext cx="6343392" cy="15149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4828" y="2394781"/>
            <a:ext cx="5023329" cy="15947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6598" y="4290673"/>
            <a:ext cx="5131222" cy="15858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45905" y="4290673"/>
            <a:ext cx="6352252" cy="1585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270719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</a:t>
            </a:r>
            <a:r>
              <a:rPr lang="ru-RU"/>
              <a:t>бщайся с семьей и друзьями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47121" y="759867"/>
            <a:ext cx="1103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47121" y="759867"/>
            <a:ext cx="110331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Меньше времени проводи за просмотром телевизора, ограничь использование гаджетов до 1-2 часов в день. Проводи выходные без социальных сетей. Живое общение с близкими и друзьями помогает быть радостным, счастливым и здоровым!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/>
              <a:t>Задание: нарисуй, чем можно заняться вместе с родными или друзьями.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270719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Что такое здоровье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36598" y="777338"/>
            <a:ext cx="105358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</a:t>
            </a:r>
            <a:r>
              <a:rPr lang="ru-RU" sz="2000"/>
              <a:t>родолжи фразу: «Здоровье – это…»</a:t>
            </a:r>
            <a:endParaRPr/>
          </a:p>
          <a:p>
            <a:pPr>
              <a:defRPr/>
            </a:pPr>
            <a:r>
              <a:rPr lang="ru-RU" sz="2000"/>
              <a:t>Как ты думаешь, зачем нужно здоровье?</a:t>
            </a:r>
            <a:endParaRPr/>
          </a:p>
          <a:p>
            <a:pPr>
              <a:defRPr/>
            </a:pPr>
            <a:r>
              <a:rPr lang="ru-RU" sz="2000"/>
              <a:t>От чего зависит здоровье?  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/>
              <a:t>Задание: соедини пары. </a:t>
            </a:r>
            <a:endParaRPr/>
          </a:p>
          <a:p>
            <a:pPr>
              <a:defRPr/>
            </a:pPr>
            <a:r>
              <a:rPr lang="ru-RU"/>
              <a:t>Какой предмет остался без пары? </a:t>
            </a:r>
            <a:endParaRPr/>
          </a:p>
          <a:p>
            <a:pPr>
              <a:defRPr/>
            </a:pPr>
            <a:r>
              <a:rPr lang="ru-RU"/>
              <a:t>Как ты думаешь, почему?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24681" y="777338"/>
            <a:ext cx="1524000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43822" y="2226197"/>
            <a:ext cx="1524000" cy="152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09957" y="5197475"/>
            <a:ext cx="1524000" cy="152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31178" y="268559"/>
            <a:ext cx="1524000" cy="15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96506" y="4715995"/>
            <a:ext cx="1524000" cy="15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87000" y="4448135"/>
            <a:ext cx="1524000" cy="152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997756" y="3106697"/>
            <a:ext cx="1524000" cy="152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363185" y="2134125"/>
            <a:ext cx="1524000" cy="152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887184" y="4394102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Заголовок 34"/>
          <p:cNvSpPr>
            <a:spLocks noGrp="1"/>
          </p:cNvSpPr>
          <p:nvPr>
            <p:ph type="title"/>
          </p:nvPr>
        </p:nvSpPr>
        <p:spPr bwMode="auto">
          <a:xfrm>
            <a:off x="236598" y="105289"/>
            <a:ext cx="9270719" cy="672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Ешь полезные продукты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247121" y="759867"/>
            <a:ext cx="11033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Здоровье укрепляет полезная, вкусная и разнообразная еда. Обязательно ешь овощи, фрукты и ягоды. Они богаты витаминами, которые помогают организму быстро расти и правильно развиваться.</a:t>
            </a:r>
            <a:endParaRPr lang="ru-RU" sz="24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4403" y="3930694"/>
            <a:ext cx="1467055" cy="1066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68656" y="2550317"/>
            <a:ext cx="1276528" cy="1762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7954116" y="3897663"/>
            <a:ext cx="1095556" cy="1133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274438" y="1736472"/>
            <a:ext cx="1103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Задание: сосчитай, сколько изображено помидоров, груш и ягод малины на картинке.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rcRect l="11529" t="9440" r="15557" b="0"/>
          <a:stretch/>
        </p:blipFill>
        <p:spPr bwMode="auto">
          <a:xfrm>
            <a:off x="6935638" y="4994694"/>
            <a:ext cx="1069675" cy="966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 l="0" t="0" r="16146" b="0"/>
          <a:stretch/>
        </p:blipFill>
        <p:spPr bwMode="auto">
          <a:xfrm>
            <a:off x="3014011" y="2248953"/>
            <a:ext cx="1230185" cy="10669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29671" y="5147091"/>
            <a:ext cx="1467055" cy="10669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99888" y="2248952"/>
            <a:ext cx="1467055" cy="10669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 l="0" t="11057" r="0" b="0"/>
          <a:stretch/>
        </p:blipFill>
        <p:spPr bwMode="auto">
          <a:xfrm>
            <a:off x="291402" y="2311879"/>
            <a:ext cx="1276528" cy="15675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8267" t="9973" r="9962" b="0"/>
          <a:stretch/>
        </p:blipFill>
        <p:spPr bwMode="auto">
          <a:xfrm>
            <a:off x="4488563" y="4263877"/>
            <a:ext cx="1043797" cy="15866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395152" y="4546154"/>
            <a:ext cx="1276528" cy="17623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rcRect l="0" t="11891" r="0" b="0"/>
          <a:stretch/>
        </p:blipFill>
        <p:spPr bwMode="auto">
          <a:xfrm>
            <a:off x="8498372" y="2104845"/>
            <a:ext cx="1276528" cy="1552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5479410" y="2215923"/>
            <a:ext cx="1095556" cy="11330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1967176" y="4893976"/>
            <a:ext cx="1095556" cy="113300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2639062" y="3644842"/>
            <a:ext cx="1095556" cy="11330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1679681" y="2731624"/>
            <a:ext cx="1095556" cy="11330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l="11529" t="9440" r="15557" b="0"/>
          <a:stretch/>
        </p:blipFill>
        <p:spPr bwMode="auto">
          <a:xfrm>
            <a:off x="5357309" y="5367368"/>
            <a:ext cx="1069675" cy="9662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rcRect l="11529" t="9440" r="15557" b="0"/>
          <a:stretch/>
        </p:blipFill>
        <p:spPr bwMode="auto">
          <a:xfrm>
            <a:off x="5721577" y="3536826"/>
            <a:ext cx="1069675" cy="9662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rcRect l="11529" t="9440" r="15557" b="0"/>
          <a:stretch/>
        </p:blipFill>
        <p:spPr bwMode="auto">
          <a:xfrm>
            <a:off x="7212411" y="2349669"/>
            <a:ext cx="1069675" cy="9662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l="11529" t="9440" r="15557" b="0"/>
          <a:stretch/>
        </p:blipFill>
        <p:spPr bwMode="auto">
          <a:xfrm>
            <a:off x="8594074" y="5391893"/>
            <a:ext cx="1069675" cy="9662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rcRect l="8267" t="9973" r="9962" b="0"/>
          <a:stretch/>
        </p:blipFill>
        <p:spPr bwMode="auto">
          <a:xfrm>
            <a:off x="6855237" y="3470573"/>
            <a:ext cx="1043797" cy="15866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rcRect l="8267" t="9973" r="9962" b="0"/>
          <a:stretch/>
        </p:blipFill>
        <p:spPr bwMode="auto">
          <a:xfrm>
            <a:off x="9406255" y="3298128"/>
            <a:ext cx="1043797" cy="15866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2036415" y="4893976"/>
            <a:ext cx="1095556" cy="1133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481509" y="5209638"/>
            <a:ext cx="1095556" cy="11330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rcRect l="9827" t="11242" r="7438" b="0"/>
          <a:stretch/>
        </p:blipFill>
        <p:spPr bwMode="auto">
          <a:xfrm>
            <a:off x="10587510" y="3533812"/>
            <a:ext cx="1095556" cy="1133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37823" y="1123952"/>
            <a:ext cx="5464704" cy="541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36598" y="1123952"/>
            <a:ext cx="521469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Вода должна быть кипяченой или </a:t>
            </a:r>
            <a:endParaRPr/>
          </a:p>
          <a:p>
            <a:pPr>
              <a:defRPr/>
            </a:pPr>
            <a:r>
              <a:rPr lang="ru-RU" sz="2000"/>
              <a:t>бутилированной. Водой можно запивать еду. </a:t>
            </a:r>
            <a:endParaRPr/>
          </a:p>
          <a:p>
            <a:pPr>
              <a:defRPr/>
            </a:pPr>
            <a:r>
              <a:rPr lang="ru-RU" sz="2000"/>
              <a:t>А еще воду можно «есть» в</a:t>
            </a:r>
            <a:endParaRPr/>
          </a:p>
          <a:p>
            <a:pPr>
              <a:defRPr/>
            </a:pPr>
            <a:r>
              <a:rPr lang="ru-RU" sz="2000"/>
              <a:t>в</a:t>
            </a:r>
            <a:r>
              <a:rPr lang="ru-RU" sz="2000"/>
              <a:t>иде супов, свежих фруктов и овощей.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Задание: </a:t>
            </a:r>
            <a:r>
              <a:rPr lang="ru-RU"/>
              <a:t>н</a:t>
            </a:r>
            <a:r>
              <a:rPr lang="ru-RU"/>
              <a:t>айди и сосчитай, сколько раз в табличке</a:t>
            </a:r>
            <a:endParaRPr/>
          </a:p>
          <a:p>
            <a:pPr>
              <a:defRPr/>
            </a:pPr>
            <a:r>
              <a:rPr lang="ru-RU"/>
              <a:t>в</a:t>
            </a:r>
            <a:r>
              <a:rPr lang="ru-RU"/>
              <a:t>стречается слово «вода». Раскрась все клетки</a:t>
            </a:r>
            <a:endParaRPr/>
          </a:p>
          <a:p>
            <a:pPr>
              <a:defRPr/>
            </a:pPr>
            <a:r>
              <a:rPr lang="ru-RU"/>
              <a:t>с этим словом желтым цветом.</a:t>
            </a:r>
            <a:endParaRPr lang="ru-RU"/>
          </a:p>
        </p:txBody>
      </p:sp>
      <p:sp>
        <p:nvSpPr>
          <p:cNvPr id="7" name="Заголовок 34"/>
          <p:cNvSpPr txBox="1"/>
          <p:nvPr/>
        </p:nvSpPr>
        <p:spPr bwMode="auto">
          <a:xfrm>
            <a:off x="236598" y="105289"/>
            <a:ext cx="9270719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Пей воду, а не сладкие напитки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270719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Соблюдай режим дня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247121" y="1621766"/>
            <a:ext cx="1053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Задание: нарисуй на циферблатах стрелки так, чтобы первый будильник показывал, во сколько ты </a:t>
            </a:r>
            <a:endParaRPr/>
          </a:p>
          <a:p>
            <a:pPr>
              <a:defRPr/>
            </a:pPr>
            <a:r>
              <a:rPr lang="ru-RU"/>
              <a:t>завтракаешь, второй – во сколько обедаешь, третий – во сколько ужинаешь. 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47121" y="759867"/>
            <a:ext cx="1103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Чтобы сохранить здоровье, нужно всегда соблюдать распорядок дня: ложиться спать и просыпаться в одно и то же время, своевременно принимать пищу и гулять на свежем воздухе.</a:t>
            </a:r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7787" t="7553" r="33550" b="6590"/>
          <a:stretch/>
        </p:blipFill>
        <p:spPr bwMode="auto">
          <a:xfrm>
            <a:off x="767752" y="2837106"/>
            <a:ext cx="2958886" cy="2950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7787" t="7553" r="33550" b="6590"/>
          <a:stretch/>
        </p:blipFill>
        <p:spPr bwMode="auto">
          <a:xfrm>
            <a:off x="4295942" y="2837106"/>
            <a:ext cx="2958886" cy="295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7787" t="7553" r="33550" b="6590"/>
          <a:stretch/>
        </p:blipFill>
        <p:spPr bwMode="auto">
          <a:xfrm>
            <a:off x="7824133" y="2837106"/>
            <a:ext cx="2958886" cy="2950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270719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Следи за гигиеной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47121" y="759867"/>
            <a:ext cx="110331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Наш организм очень любит, когда соблюдаются правила личной гигиены. Регулярно мой руки, чисти зубы 2 раза в день, следи за чистотой волос и ногтей. 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/>
              <a:t>Задание: зачеркни предметы, которые нельзя давать пользоваться другим людям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5875" y="2276805"/>
            <a:ext cx="2702339" cy="2018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02489" y="4724551"/>
            <a:ext cx="1499749" cy="17430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5926" y="4762068"/>
            <a:ext cx="2138576" cy="18271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7497" y="2430976"/>
            <a:ext cx="1527449" cy="14361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849077" y="2854468"/>
            <a:ext cx="1309836" cy="3147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rcRect l="37050" t="18546" r="34905" b="17765"/>
          <a:stretch/>
        </p:blipFill>
        <p:spPr bwMode="auto">
          <a:xfrm>
            <a:off x="2793948" y="3017560"/>
            <a:ext cx="2820839" cy="2984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754096" y="5072309"/>
            <a:ext cx="488245" cy="929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821802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Мой руки правильно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47121" y="759867"/>
            <a:ext cx="1103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47120" y="759866"/>
            <a:ext cx="11033544" cy="158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Обязательно мой руки перед едой, после прогулки, посещения туалета и общения с животными. </a:t>
            </a:r>
            <a:r>
              <a:rPr lang="ru-RU" sz="2000"/>
              <a:t>Вместе с мыльной пеной мы смываем с рук грязь и вредных микробов, что помогает нам оставаться здоровыми!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/>
              <a:t>Задание: расставь картинки в </a:t>
            </a:r>
            <a:r>
              <a:rPr lang="ru-RU"/>
              <a:t>правильной </a:t>
            </a:r>
            <a:r>
              <a:rPr lang="ru-RU"/>
              <a:t>последовательности. </a:t>
            </a: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7121" y="2928623"/>
            <a:ext cx="2220034" cy="1817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35511" y="4693350"/>
            <a:ext cx="2133898" cy="18214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l="5969" t="4698" r="8516" b="-1"/>
          <a:stretch/>
        </p:blipFill>
        <p:spPr bwMode="auto">
          <a:xfrm>
            <a:off x="9583948" y="4599778"/>
            <a:ext cx="2078966" cy="18085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52261" y="2926983"/>
            <a:ext cx="2036486" cy="17007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23032" y="4662536"/>
            <a:ext cx="2194866" cy="17909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943318" y="2984618"/>
            <a:ext cx="2161917" cy="1708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7F110-7713-4172-9E15-D4FD1CF7E9A4}" type="slidenum">
              <a:rPr lang="ru-RU"/>
              <a:t/>
            </a:fld>
            <a:endParaRPr lang="ru-RU"/>
          </a:p>
        </p:txBody>
      </p:sp>
      <p:sp>
        <p:nvSpPr>
          <p:cNvPr id="4" name="Заголовок 34"/>
          <p:cNvSpPr txBox="1"/>
          <p:nvPr/>
        </p:nvSpPr>
        <p:spPr bwMode="auto">
          <a:xfrm>
            <a:off x="236598" y="105289"/>
            <a:ext cx="9821802" cy="67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Мой руки правильно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36598" y="657310"/>
            <a:ext cx="1103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4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36598" y="971554"/>
            <a:ext cx="5247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Можно подумать, что руки лучше мыть в горячей воде, </a:t>
            </a:r>
            <a:r>
              <a:rPr lang="ru-RU" sz="2000"/>
              <a:t>чтобы точно избавиться от всех микробов, но </a:t>
            </a:r>
            <a:r>
              <a:rPr lang="ru-RU" sz="2000"/>
              <a:t>это </a:t>
            </a:r>
            <a:r>
              <a:rPr lang="ru-RU" sz="2000"/>
              <a:t>заблуждение – руки надо мыть в теплой проточной воде. 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 sz="2000"/>
              <a:t>Намыливаем руки и тщательно трём ладони, запястья, промежутки между пальцами. </a:t>
            </a:r>
            <a:endParaRPr/>
          </a:p>
          <a:p>
            <a:pPr>
              <a:defRPr/>
            </a:pPr>
            <a:r>
              <a:rPr lang="ru-RU" sz="2000"/>
              <a:t>Чтобы </a:t>
            </a:r>
            <a:r>
              <a:rPr lang="ru-RU" sz="2000"/>
              <a:t>мыть руки положенные 20 </a:t>
            </a:r>
            <a:r>
              <a:rPr lang="ru-RU" sz="2000"/>
              <a:t>секунд, можно медленно посчитать про себя от 1 до 20 или спеть куплет из любимой песни. 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 sz="2000"/>
              <a:t>В завершении процедуры смываем мыльную пену и насухо вытираем руки полотенцем или салфеткой. </a:t>
            </a:r>
            <a:endParaRPr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 sz="2000"/>
              <a:t>Чтобы закрыть кран, следует также использовать полотенце или салфетку.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31839" t="12201" r="16863" b="18364"/>
          <a:stretch/>
        </p:blipFill>
        <p:spPr bwMode="auto">
          <a:xfrm>
            <a:off x="5624422" y="1252932"/>
            <a:ext cx="6254151" cy="4761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R7-Office/7.3.3.59</Application>
  <DocSecurity>0</DocSecurity>
  <PresentationFormat>Широкоэкранный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материалы  для образовательного проекта, направленного на распространение санитарно-гигиенических знаний и навыков среди детей младшего школьного возраста</dc:title>
  <dc:subject/>
  <dc:creator>Лозовая Дарья В.</dc:creator>
  <cp:keywords/>
  <dc:description/>
  <dc:identifier/>
  <dc:language/>
  <cp:lastModifiedBy>Дарья Лозовая</cp:lastModifiedBy>
  <cp:revision>56</cp:revision>
  <dcterms:created xsi:type="dcterms:W3CDTF">2023-08-25T13:09:04Z</dcterms:created>
  <dcterms:modified xsi:type="dcterms:W3CDTF">2023-09-07T15:08:12Z</dcterms:modified>
  <cp:category/>
  <cp:contentStatus/>
  <cp:version/>
</cp:coreProperties>
</file>